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10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12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9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6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2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31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3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76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83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1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09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6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hingspeak.com/channels/235606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ild watering a plant">
            <a:extLst>
              <a:ext uri="{FF2B5EF4-FFF2-40B4-BE49-F238E27FC236}">
                <a16:creationId xmlns:a16="http://schemas.microsoft.com/office/drawing/2014/main" id="{212FC500-63AA-D012-8918-281F34E97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25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7E3E0-CBD6-7023-8E1B-D446328F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r"/>
            <a:r>
              <a:rPr lang="en-GB" sz="4100" b="0" i="0" dirty="0">
                <a:effectLst/>
                <a:latin typeface="Söhne"/>
              </a:rPr>
              <a:t>Smart Plant Watering System and Data Logger</a:t>
            </a:r>
            <a:endParaRPr lang="en-GB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73F0A-3B94-10B3-B7DB-0F76D4275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pPr algn="r"/>
            <a:r>
              <a:rPr lang="en-US" sz="2000" dirty="0"/>
              <a:t>Onur </a:t>
            </a:r>
            <a:r>
              <a:rPr lang="en-US" sz="2000" dirty="0" err="1"/>
              <a:t>Tezgel</a:t>
            </a:r>
            <a:br>
              <a:rPr lang="en-US" sz="2000" dirty="0"/>
            </a:br>
            <a:r>
              <a:rPr lang="en-US" sz="2000" dirty="0"/>
              <a:t>Kaan Bayraktar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472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5-8B49-0631-1F8D-8F2CF3220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D38AE-C04C-2F67-354E-BD2A04593B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en-US" dirty="0"/>
              <a:t>Feel free to ask any questions.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CE33A-5912-92EB-61E0-5B644397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Project Objectives</a:t>
            </a:r>
            <a:endParaRPr lang="en-GB" dirty="0">
              <a:latin typeface="Sö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A1407-1691-47D3-9ACA-9DA75847E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Automated watering based on soil moisture conditions.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Data logging for historical analysis.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Visualization of environmental data via OLED display.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</p:txBody>
      </p:sp>
      <p:pic>
        <p:nvPicPr>
          <p:cNvPr id="1026" name="Picture 2" descr="The Best Options for Automatic Plant Watering System - Hort Zone">
            <a:extLst>
              <a:ext uri="{FF2B5EF4-FFF2-40B4-BE49-F238E27FC236}">
                <a16:creationId xmlns:a16="http://schemas.microsoft.com/office/drawing/2014/main" id="{9B053147-66CD-362C-3E6D-9E89E37D6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" r="17877" b="-2"/>
          <a:stretch/>
        </p:blipFill>
        <p:spPr bwMode="auto"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F4964-AAAA-F055-B251-B85E46007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Components Overview</a:t>
            </a:r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ircuit board with wires&#10;&#10;Description automatically generated">
            <a:extLst>
              <a:ext uri="{FF2B5EF4-FFF2-40B4-BE49-F238E27FC236}">
                <a16:creationId xmlns:a16="http://schemas.microsoft.com/office/drawing/2014/main" id="{BC94FA1F-EDDB-A38C-DA9A-2D430E429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12222"/>
            <a:ext cx="4777381" cy="426381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B0FB-4C24-B6E4-E3C7-8C20972C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as </a:t>
            </a:r>
            <a:r>
              <a:rPr lang="en-GB" sz="2400" b="0" i="0">
                <a:effectLst/>
                <a:latin typeface="Söhne"/>
              </a:rPr>
              <a:t>the MCU.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humidity, and temperature sensors.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Relay module for water pump control.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OLED display for visual feedback.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218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90C4-DDB1-8B11-9BEB-528014122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6" t="49293" r="44846" b="34441"/>
          <a:stretch/>
        </p:blipFill>
        <p:spPr>
          <a:xfrm>
            <a:off x="6541053" y="2264898"/>
            <a:ext cx="4777381" cy="21523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BB02-FE71-A7CA-E26B-FFA8D58F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sz="3200" i="0" dirty="0">
                <a:effectLst/>
                <a:latin typeface="Söhne"/>
              </a:rPr>
              <a:t>1) Sensor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E8CD8-A9AD-DB98-6B3F-8EAD5C40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 and temperature sensors are connected to the </a:t>
            </a:r>
            <a:r>
              <a:rPr lang="en-GB" sz="2400" dirty="0">
                <a:latin typeface="Söhne"/>
              </a:rPr>
              <a:t>ESP32</a:t>
            </a:r>
            <a:r>
              <a:rPr lang="en-GB" sz="2400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processes sensor data based on predetermined </a:t>
            </a:r>
            <a:r>
              <a:rPr lang="en-GB" sz="2400" dirty="0">
                <a:latin typeface="Söhne"/>
              </a:rPr>
              <a:t>thresholds </a:t>
            </a:r>
            <a:r>
              <a:rPr lang="en-GB" sz="2400" b="0" i="0" dirty="0">
                <a:effectLst/>
                <a:latin typeface="Söhne"/>
              </a:rPr>
              <a:t>to make watering decisions.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096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56EF9D-30D1-1330-0029-0683DB8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i="0" dirty="0">
                <a:effectLst/>
                <a:latin typeface="Söhne"/>
              </a:rPr>
              <a:t>2)</a:t>
            </a:r>
            <a:r>
              <a:rPr lang="en-GB" b="1" i="0" dirty="0">
                <a:effectLst/>
                <a:latin typeface="Söhne"/>
              </a:rPr>
              <a:t> </a:t>
            </a:r>
            <a:r>
              <a:rPr lang="en-GB" i="0" dirty="0">
                <a:effectLst/>
                <a:latin typeface="Söhne"/>
              </a:rPr>
              <a:t>Relay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2E4A-D515-2B65-77A4-F4BE96372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1765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Relay module controls the water pump based on ESP32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Ensures efficient water supply to the plants.</a:t>
            </a:r>
          </a:p>
          <a:p>
            <a:endParaRPr lang="en-GB" dirty="0"/>
          </a:p>
        </p:txBody>
      </p:sp>
      <p:pic>
        <p:nvPicPr>
          <p:cNvPr id="2050" name="Picture 2" descr="Amazon.com : Plant Life Support - Automatic Watering System for House Plants  - Fun Garden Gifts - Home Accessories - Plant Waterer for Indoor Plants :  Patio, Lawn &amp; Garden">
            <a:extLst>
              <a:ext uri="{FF2B5EF4-FFF2-40B4-BE49-F238E27FC236}">
                <a16:creationId xmlns:a16="http://schemas.microsoft.com/office/drawing/2014/main" id="{5CA5C6B1-4B55-D3E5-5BFC-B186101B0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85BEA-ED28-55A3-0BF2-892FF0E08616}"/>
              </a:ext>
            </a:extLst>
          </p:cNvPr>
          <p:cNvSpPr txBox="1"/>
          <p:nvPr/>
        </p:nvSpPr>
        <p:spPr>
          <a:xfrm>
            <a:off x="838200" y="3726276"/>
            <a:ext cx="525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Söhne"/>
              </a:rPr>
              <a:t>3</a:t>
            </a:r>
            <a:r>
              <a:rPr lang="en-GB" sz="4000" i="0" dirty="0">
                <a:effectLst/>
                <a:latin typeface="Söhne"/>
              </a:rPr>
              <a:t>) </a:t>
            </a:r>
            <a:r>
              <a:rPr lang="en-GB" sz="4000" dirty="0">
                <a:latin typeface="Söhne"/>
              </a:rPr>
              <a:t>OLED Display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1247E-54FD-3A5D-6B8E-69A5A67A38E7}"/>
              </a:ext>
            </a:extLst>
          </p:cNvPr>
          <p:cNvSpPr txBox="1"/>
          <p:nvPr/>
        </p:nvSpPr>
        <p:spPr>
          <a:xfrm>
            <a:off x="838201" y="4569099"/>
            <a:ext cx="49647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800" b="0" i="0" dirty="0">
                <a:effectLst/>
                <a:latin typeface="Söhne"/>
              </a:rPr>
              <a:t>Real-time display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S</a:t>
            </a:r>
            <a:r>
              <a:rPr lang="en-GB" sz="2800" b="0" i="0" dirty="0">
                <a:effectLst/>
                <a:latin typeface="Söhne"/>
              </a:rPr>
              <a:t>oil moisture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0" i="0" dirty="0">
                <a:effectLst/>
                <a:latin typeface="Söhne"/>
              </a:rPr>
              <a:t>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T</a:t>
            </a:r>
            <a:r>
              <a:rPr lang="en-GB" sz="2800" b="0" i="0" dirty="0">
                <a:effectLst/>
                <a:latin typeface="Söhne"/>
              </a:rPr>
              <a:t>emperature</a:t>
            </a:r>
            <a:endParaRPr lang="en-GB" sz="2800" dirty="0">
              <a:latin typeface="Söhne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2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7C59BEC-C4CC-4741-B975-08C543178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07C7-F062-4F9F-1176-26103CF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>
                <a:effectLst/>
                <a:latin typeface="Söhne"/>
              </a:rPr>
              <a:t>Data Logging in </a:t>
            </a:r>
            <a:r>
              <a:rPr lang="en-GB" b="0" i="0" err="1">
                <a:effectLst/>
                <a:latin typeface="Söhne"/>
              </a:rPr>
              <a:t>ThingS</a:t>
            </a:r>
            <a:r>
              <a:rPr lang="en-GB" err="1">
                <a:latin typeface="Söhne"/>
              </a:rPr>
              <a:t>peak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7A54B-30B4-DF16-0596-71E614F1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Historical data logged from sensors.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Timestamped and stored for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Enables users to track environmental conditions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Smart-Plant-Watering-System - </a:t>
            </a:r>
            <a:r>
              <a:rPr lang="en-US" sz="1600" dirty="0" err="1">
                <a:hlinkClick r:id="rId2"/>
              </a:rPr>
              <a:t>ThingSpeak</a:t>
            </a:r>
            <a:r>
              <a:rPr lang="en-US" sz="1600" dirty="0">
                <a:hlinkClick r:id="rId2"/>
              </a:rPr>
              <a:t> IoT</a:t>
            </a:r>
            <a:endParaRPr lang="en-GB" sz="2400" b="0" i="0" dirty="0">
              <a:effectLst/>
              <a:latin typeface="Söhne"/>
            </a:endParaRP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77008" y="5228027"/>
            <a:ext cx="1107241" cy="10772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C5AF-D57F-B69F-3470-2FD2E7DEB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962" y="3520352"/>
            <a:ext cx="4221597" cy="2631065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14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4" name="Arc 104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74F57-EC97-8F77-2327-18B1B594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0" y="2235200"/>
            <a:ext cx="549109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Flowchart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92BDB8-970A-14BD-2355-13873332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5011" y="-4310"/>
            <a:ext cx="3188970" cy="685800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740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D37D-575B-44BD-885A-E517F09B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7801F8-79D7-429C-97FA-797AEF0A8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8240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4D2-9B0B-D995-28B4-0113CCD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Demo Video</a:t>
            </a:r>
            <a:r>
              <a:rPr lang="en-US" dirty="0"/>
              <a:t>	</a:t>
            </a:r>
            <a:endParaRPr lang="en-GB" dirty="0"/>
          </a:p>
        </p:txBody>
      </p:sp>
      <p:pic>
        <p:nvPicPr>
          <p:cNvPr id="4" name="video6017182278990434517">
            <a:hlinkClick r:id="" action="ppaction://media"/>
            <a:extLst>
              <a:ext uri="{FF2B5EF4-FFF2-40B4-BE49-F238E27FC236}">
                <a16:creationId xmlns:a16="http://schemas.microsoft.com/office/drawing/2014/main" id="{D971AE64-B151-56C5-E7A0-5CD07D9948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661602" y="-132714"/>
            <a:ext cx="4405312" cy="8052116"/>
          </a:xfrm>
        </p:spPr>
      </p:pic>
    </p:spTree>
    <p:extLst>
      <p:ext uri="{BB962C8B-B14F-4D97-AF65-F5344CB8AC3E}">
        <p14:creationId xmlns:p14="http://schemas.microsoft.com/office/powerpoint/2010/main" val="8251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180</Words>
  <Application>Microsoft Office PowerPoint</Application>
  <PresentationFormat>Widescreen</PresentationFormat>
  <Paragraphs>39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Aharoni</vt:lpstr>
      <vt:lpstr>Arial</vt:lpstr>
      <vt:lpstr>Avenir Next LT Pro</vt:lpstr>
      <vt:lpstr>Calibri</vt:lpstr>
      <vt:lpstr>Söhne</vt:lpstr>
      <vt:lpstr>ShapesVTI</vt:lpstr>
      <vt:lpstr>Smart Plant Watering System and Data Logger</vt:lpstr>
      <vt:lpstr>Project Objectives</vt:lpstr>
      <vt:lpstr>Components Overview</vt:lpstr>
      <vt:lpstr>Hardware Integration 1) Sensor Integration</vt:lpstr>
      <vt:lpstr>Hardware Integration 2) Relay Integration</vt:lpstr>
      <vt:lpstr>Data Logging in ThingSpeak</vt:lpstr>
      <vt:lpstr>Software Flowchart</vt:lpstr>
      <vt:lpstr>PowerPoint Presentation</vt:lpstr>
      <vt:lpstr>Demo Video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Plant Watering System and Data Logger</dc:title>
  <dc:creator>Kaan Bayraktar</dc:creator>
  <cp:lastModifiedBy>Tezgel Onur Baran (256029)</cp:lastModifiedBy>
  <cp:revision>5</cp:revision>
  <dcterms:created xsi:type="dcterms:W3CDTF">2023-12-05T23:15:13Z</dcterms:created>
  <dcterms:modified xsi:type="dcterms:W3CDTF">2023-12-07T14:28:50Z</dcterms:modified>
</cp:coreProperties>
</file>

<file path=docProps/thumbnail.jpeg>
</file>